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7" r:id="rId11"/>
    <p:sldId id="277" r:id="rId12"/>
    <p:sldId id="266" r:id="rId13"/>
    <p:sldId id="278" r:id="rId14"/>
    <p:sldId id="276" r:id="rId15"/>
    <p:sldId id="279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D2461-8251-4305-A827-67B85A04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51DBC-5EBC-4C6A-9243-A8E5A5C7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B8678-C16D-4FE3-B1F0-139833A0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C7F27-0A2F-4943-A1C5-3AD94440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2B6EFF-FD46-47AD-B19A-0C55060DD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4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A3B80-D452-4A09-9875-7C177555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5E51B-8A2F-474B-95B4-8ED3808F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4ECA8-595E-4E57-A839-1A2A4BE1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8B783-AE5F-4BF9-A5E7-113322E3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87617-4E34-4A12-980F-8F17026B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9DFE6-0353-4B85-ACA0-893CC8D2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5D062-0D1C-4E1C-9D0D-A1F0FE48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8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0D4F2-DF36-420B-BDAE-75A341FA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0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908F4-1030-45E1-B266-11BAD5ED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8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A5AD915-E834-42E7-8D5D-9959BE698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610741"/>
            <a:ext cx="9330427" cy="5247259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FC20C6-24D2-44A0-A907-5A595584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8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6DAA3-A5C1-47F2-9FC7-DC818BCA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6AECC-19FA-40E7-8789-605ED0DC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F96B0-4703-4A0D-81AC-0D603D87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CFB4A-C3AE-4B09-A03A-E4DFB098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6A8F6-10A5-49F6-8932-E364C4EC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0</Words>
  <Application>Microsoft Office PowerPoint</Application>
  <PresentationFormat>Widescreen</PresentationFormat>
  <Paragraphs>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Hien Hoi</cp:lastModifiedBy>
  <cp:revision>40</cp:revision>
  <dcterms:created xsi:type="dcterms:W3CDTF">2020-07-21T01:45:10Z</dcterms:created>
  <dcterms:modified xsi:type="dcterms:W3CDTF">2020-07-22T13:49:18Z</dcterms:modified>
</cp:coreProperties>
</file>